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E9D02C-3CF2-4FCD-84EA-77D157FA1B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BD5EE33-1DB4-4738-8AFA-52FB51A29E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4D02A0A-3DB4-417E-A6EB-97C94D81D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B168F-D640-4DE3-B721-6A0B6E4152E2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43E8BC-DE70-4F68-82DB-24B0AF956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C00881D-DA1F-439A-B593-752D273E2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819FA-A21B-4665-B5D6-5A9BED6BB9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3361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BA87E8-F038-41F9-9DDB-C358C117C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63E82E4-C9D3-4DA8-82AE-087E04F90C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D76EE94-AF64-4D8D-9BD1-D2F205C84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B168F-D640-4DE3-B721-6A0B6E4152E2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1418ED4-4F3C-4C1A-BEA9-87233D36C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558A3D5-49CF-4C96-A893-075DE01C2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819FA-A21B-4665-B5D6-5A9BED6BB9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2510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BA6044C-132A-4816-AB9B-AEB601E106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B15CEEF-D85B-4A82-BBE8-2AD5A8DB93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FA43B2D-97FB-462A-9A5A-6444D4EFF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B168F-D640-4DE3-B721-6A0B6E4152E2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2E309A-49F6-44A6-9F4D-6B80462E1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4EB4737-2D7B-41C9-BA37-38C9442F5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819FA-A21B-4665-B5D6-5A9BED6BB9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8915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659A04-5E16-4E2F-8587-78C5AD180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BF60727-C6B9-4617-9F65-6F4488150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7671C53-F022-47CD-8FBB-C705DCD59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B168F-D640-4DE3-B721-6A0B6E4152E2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11E0137-A78D-4576-A0CC-DC87470AA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5E83CEF-2200-4840-8A83-145124C82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819FA-A21B-4665-B5D6-5A9BED6BB9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2702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533B22-EAFF-4387-8736-022707B56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67BEBDC-DDB5-4351-8EE2-82983662A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14F402-3244-458B-8D80-6B24893A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B168F-D640-4DE3-B721-6A0B6E4152E2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2D3CDF7-CF3A-408F-A887-819714830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FA6234C-796D-40F2-A934-A4453FF61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819FA-A21B-4665-B5D6-5A9BED6BB9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9278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A2280C-3C24-4318-80A7-355B42FB8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25477F2-3218-4D39-B5C9-1DBB6A141A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4BC1BA6-06E6-4020-B942-74AB6C3889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5DF01E0-7A56-4040-97D9-B004FD3CF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B168F-D640-4DE3-B721-6A0B6E4152E2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B915194-D0EC-455E-A7C5-71CE15CBA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DC34486-D441-4A72-832B-78597AE71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819FA-A21B-4665-B5D6-5A9BED6BB9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1189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DBE6D0-E183-446A-BBF4-5A8F1414E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28C45D3-FA13-440A-A0A1-0F0EA5EF88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CDD61C5-4E34-4791-828E-3FF0400C4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5499B72-E908-4B0A-BB2F-9AA21D1CBC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22E5202-69E2-4588-83F1-229C1EE3AC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DF4D5EE-BC85-453F-B27E-A4B6593EF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B168F-D640-4DE3-B721-6A0B6E4152E2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A24A723-1002-444B-8399-0F8A1F0AD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271C329-417F-42FE-90E0-B223D285B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819FA-A21B-4665-B5D6-5A9BED6BB9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2589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02867C-9BFA-466A-B1E5-D7C8050E2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DE96C66-3DC7-404C-8BD8-E44D84CB6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B168F-D640-4DE3-B721-6A0B6E4152E2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669781E-B6C1-4286-8214-EAEBAEB4E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C579BAE-FE30-4D65-BB79-2FB1DF249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819FA-A21B-4665-B5D6-5A9BED6BB9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7021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91C5EA5-87B6-4A46-9AEA-EC625C124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B168F-D640-4DE3-B721-6A0B6E4152E2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C0BC759-3269-448F-88BD-C93E71A9A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6DFE8C0-1575-4917-A141-4126413E3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819FA-A21B-4665-B5D6-5A9BED6BB9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5714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F753EA-C371-40B1-9252-0A13F9874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F13A203-1D85-40C0-BB43-C06CD30EF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6ED3039-A2F1-40DD-AFE7-F15EBAC84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2937FD1-014C-488B-B92F-15FFF5909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B168F-D640-4DE3-B721-6A0B6E4152E2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CEDD7A5-6A1C-47C8-92AA-9FFE77D8F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20DCC0F-45B8-4A2B-B741-4F7236D33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819FA-A21B-4665-B5D6-5A9BED6BB9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6165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D66DB1-50F5-4F76-9843-DA88D9677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413B6BF-85D8-4DE7-ACCD-C7E0758913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F3F0228-A29A-4FC4-AC5F-8E701DFCCC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CBEC958-EA3C-4622-B4C7-0A1C0863D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B168F-D640-4DE3-B721-6A0B6E4152E2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4A896FF-D039-4671-A595-37A235283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87C0CB0-6D88-44A3-979B-143329E7B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819FA-A21B-4665-B5D6-5A9BED6BB9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1196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CA8842C-2CA2-4F40-9E5A-7F8C3CA83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0287F20-1A89-4AD6-97EE-1CDF1CB886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2BFBE03-D1F9-4EB1-9DED-3712CB47FA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FB168F-D640-4DE3-B721-6A0B6E4152E2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828F7B2-ACA3-4268-BA88-049AB9D0AF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1E212CF-FB36-4779-8EA8-9CF22E3094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4819FA-A21B-4665-B5D6-5A9BED6BB9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620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Logotipo&#10;&#10;Descrição gerada automaticamente com confiança média">
            <a:extLst>
              <a:ext uri="{FF2B5EF4-FFF2-40B4-BE49-F238E27FC236}">
                <a16:creationId xmlns:a16="http://schemas.microsoft.com/office/drawing/2014/main" id="{90F0849C-2037-43D2-8B01-0379471430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569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1D96BB70-6BFB-4520-A8E8-A80B9F916D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947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elular com publicação numa rede social&#10;&#10;Descrição gerada automaticamente com confiança média">
            <a:extLst>
              <a:ext uri="{FF2B5EF4-FFF2-40B4-BE49-F238E27FC236}">
                <a16:creationId xmlns:a16="http://schemas.microsoft.com/office/drawing/2014/main" id="{DACBDFDB-A20C-4938-A291-AD58E399A6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852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BF30448B-0827-43D7-904A-1F47126D49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598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pessoa, mulher, natação, menina&#10;&#10;Descrição gerada automaticamente">
            <a:extLst>
              <a:ext uri="{FF2B5EF4-FFF2-40B4-BE49-F238E27FC236}">
                <a16:creationId xmlns:a16="http://schemas.microsoft.com/office/drawing/2014/main" id="{9503BB8C-098D-4E82-8892-71B8BF81DE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682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foto, homem, segurando, mulher&#10;&#10;Descrição gerada automaticamente">
            <a:extLst>
              <a:ext uri="{FF2B5EF4-FFF2-40B4-BE49-F238E27FC236}">
                <a16:creationId xmlns:a16="http://schemas.microsoft.com/office/drawing/2014/main" id="{55888A19-EAF3-48F9-9DCC-FCDC7E3C3B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662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elular com texto preto sobre fundo azul&#10;&#10;Descrição gerada automaticamente com confiança média">
            <a:extLst>
              <a:ext uri="{FF2B5EF4-FFF2-40B4-BE49-F238E27FC236}">
                <a16:creationId xmlns:a16="http://schemas.microsoft.com/office/drawing/2014/main" id="{CFC54EBF-38BA-4C23-8501-E7CEB8C140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828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 com texto preto sobre fundo branco&#10;&#10;Descrição gerada automaticamente com confiança média">
            <a:extLst>
              <a:ext uri="{FF2B5EF4-FFF2-40B4-BE49-F238E27FC236}">
                <a16:creationId xmlns:a16="http://schemas.microsoft.com/office/drawing/2014/main" id="{76104834-BF7A-40E3-8DB5-AD64D97192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2949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Renan Ferreira Meira</dc:creator>
  <cp:lastModifiedBy>Renan Ferreira Meira</cp:lastModifiedBy>
  <cp:revision>1</cp:revision>
  <dcterms:created xsi:type="dcterms:W3CDTF">2021-04-27T16:53:26Z</dcterms:created>
  <dcterms:modified xsi:type="dcterms:W3CDTF">2021-04-27T16:55:01Z</dcterms:modified>
</cp:coreProperties>
</file>

<file path=docProps/thumbnail.jpeg>
</file>